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D7C55-8398-43C0-9A23-930A8FAD22C1}" type="datetimeFigureOut">
              <a:rPr lang="en-US" smtClean="0"/>
              <a:t>8/24/2023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81B05-2D76-43AB-8E92-36838E6B4D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0"/>
            <a:ext cx="464347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B.L. SAHU</dc:creator>
  <cp:lastModifiedBy>B.L. SAHU</cp:lastModifiedBy>
  <cp:revision>2</cp:revision>
  <dcterms:created xsi:type="dcterms:W3CDTF">2023-08-24T00:56:53Z</dcterms:created>
  <dcterms:modified xsi:type="dcterms:W3CDTF">2023-08-24T01:09:30Z</dcterms:modified>
</cp:coreProperties>
</file>