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21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68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50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1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97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3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32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3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36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26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C493-4F80-4715-8CC3-92D36C6A643E}" type="datetimeFigureOut">
              <a:rPr lang="en-IN" smtClean="0"/>
              <a:t>11-04-2021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B029-BCD9-4B09-B68E-D0CD22ED0D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9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ricket Pitch Length- Types | Dimensions | Shape &amp; Size | Diagram of 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7" y="0"/>
            <a:ext cx="5843330" cy="77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ricket Pitch Length- Types | Dimensions | Shape &amp; Size | Diagram of 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7" y="0"/>
            <a:ext cx="5843330" cy="77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ricket Pitch Length- Types | Dimensions | Shape &amp; Size | Diagram of 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7" y="0"/>
            <a:ext cx="5843330" cy="77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ricket Pitch Length- Types | Dimensions | Shape &amp; Size | Diagram of 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5" y="206087"/>
            <a:ext cx="9595298" cy="72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IPL 2021 FAQs - Strongest team, Covid effect, overseas captains and 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8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mirates Cricket Board looking for 30-50% crowd in stadiums for IPL 2020 |  The Sports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" y="0"/>
            <a:ext cx="12200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64" y="294070"/>
            <a:ext cx="5629647" cy="7501864"/>
          </a:xfrm>
        </p:spPr>
      </p:pic>
    </p:spTree>
    <p:extLst>
      <p:ext uri="{BB962C8B-B14F-4D97-AF65-F5344CB8AC3E}">
        <p14:creationId xmlns:p14="http://schemas.microsoft.com/office/powerpoint/2010/main" val="20511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orgia women's basketball struggles offensively, falls to Missouri on the  road | Georgia Sports | redandbl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0" y="-2121757"/>
            <a:ext cx="12097827" cy="9078612"/>
          </a:xfrm>
        </p:spPr>
      </p:pic>
    </p:spTree>
    <p:extLst>
      <p:ext uri="{BB962C8B-B14F-4D97-AF65-F5344CB8AC3E}">
        <p14:creationId xmlns:p14="http://schemas.microsoft.com/office/powerpoint/2010/main" val="29398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Girls Basketball T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41" y="-70794"/>
            <a:ext cx="9233058" cy="69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2021-04-11T15:20:08Z</dcterms:created>
  <dcterms:modified xsi:type="dcterms:W3CDTF">2021-04-11T15:41:19Z</dcterms:modified>
</cp:coreProperties>
</file>