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17526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smtClean="0"/>
              <a:t>20</a:t>
            </a:r>
            <a:r>
              <a:rPr lang="en-IN" sz="3200" b="1" smtClean="0"/>
              <a:t>%  </a:t>
            </a:r>
            <a:r>
              <a:rPr lang="en-IN" sz="3200" b="1" smtClean="0"/>
              <a:t>OFF</a:t>
            </a:r>
            <a:endParaRPr lang="en-IN" sz="3200" b="1"/>
          </a:p>
        </p:txBody>
      </p:sp>
      <p:sp>
        <p:nvSpPr>
          <p:cNvPr id="3" name="Rectangle 2"/>
          <p:cNvSpPr/>
          <p:nvPr/>
        </p:nvSpPr>
        <p:spPr>
          <a:xfrm>
            <a:off x="3810000" y="5867400"/>
            <a:ext cx="5324096" cy="685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smtClean="0">
                <a:latin typeface="Bahnschrift SemiLight" panose="020B0502040204020203" pitchFamily="34" charset="0"/>
              </a:rPr>
              <a:t>4 </a:t>
            </a:r>
            <a:r>
              <a:rPr lang="en-IN" sz="3200" b="1" smtClean="0">
                <a:latin typeface="Bahnschrift SemiLight" panose="020B0502040204020203" pitchFamily="34" charset="0"/>
              </a:rPr>
              <a:t>kg </a:t>
            </a:r>
            <a:r>
              <a:rPr lang="en-IN" sz="3200" b="1" smtClean="0">
                <a:latin typeface="Bahnschrift SemiLight" panose="020B0502040204020203" pitchFamily="34" charset="0"/>
              </a:rPr>
              <a:t>– </a:t>
            </a:r>
            <a:r>
              <a:rPr lang="en-IN" sz="3200" b="1" smtClean="0">
                <a:latin typeface="Bahnschrift SemiLight" panose="020B0502040204020203" pitchFamily="34" charset="0"/>
              </a:rPr>
              <a:t>5 kg</a:t>
            </a:r>
            <a:r>
              <a:rPr lang="en-IN" sz="3200" b="1" smtClean="0">
                <a:latin typeface="Bahnschrift SemiLight" panose="020B0502040204020203" pitchFamily="34" charset="0"/>
              </a:rPr>
              <a:t>. Per Fish Size</a:t>
            </a:r>
            <a:endParaRPr lang="en-IN" sz="3200" b="1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0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chaursiya</dc:creator>
  <cp:lastModifiedBy>Windows User</cp:lastModifiedBy>
  <cp:revision>36</cp:revision>
  <dcterms:created xsi:type="dcterms:W3CDTF">2006-08-16T00:00:00Z</dcterms:created>
  <dcterms:modified xsi:type="dcterms:W3CDTF">2022-03-26T19:11:32Z</dcterms:modified>
</cp:coreProperties>
</file>