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562600" y="4953000"/>
            <a:ext cx="3581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smtClean="0"/>
              <a:t>80</a:t>
            </a:r>
            <a:r>
              <a:rPr lang="en-IN" sz="2800" b="1" smtClean="0"/>
              <a:t> </a:t>
            </a:r>
            <a:r>
              <a:rPr lang="en-IN" sz="2800" b="1" smtClean="0"/>
              <a:t>– </a:t>
            </a:r>
            <a:r>
              <a:rPr lang="en-IN" sz="2800" b="1" smtClean="0"/>
              <a:t>100 </a:t>
            </a:r>
            <a:r>
              <a:rPr lang="en-IN" sz="2800" b="1" smtClean="0"/>
              <a:t>Gm Per Fish</a:t>
            </a:r>
            <a:endParaRPr lang="en-IN" sz="2800" b="1"/>
          </a:p>
        </p:txBody>
      </p:sp>
    </p:spTree>
    <p:extLst>
      <p:ext uri="{BB962C8B-B14F-4D97-AF65-F5344CB8AC3E}">
        <p14:creationId xmlns:p14="http://schemas.microsoft.com/office/powerpoint/2010/main" val="2172706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deepak chaursiya</dc:creator>
  <cp:lastModifiedBy>Windows User</cp:lastModifiedBy>
  <cp:revision>3</cp:revision>
  <dcterms:created xsi:type="dcterms:W3CDTF">2006-08-16T00:00:00Z</dcterms:created>
  <dcterms:modified xsi:type="dcterms:W3CDTF">2021-12-22T04:41:01Z</dcterms:modified>
</cp:coreProperties>
</file>